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7561263" cy="10693400"/>
  <p:notesSz cx="10021888" cy="6889750"/>
  <p:defaultTextStyle>
    <a:defPPr>
      <a:defRPr lang="fr-FR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240" y="-42"/>
      </p:cViewPr>
      <p:guideLst>
        <p:guide orient="horz" pos="3369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818" cy="344488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77331" y="0"/>
            <a:ext cx="4342818" cy="344488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1B9B745E-32D1-40A3-8774-77F0B550D80C}" type="datetimeFigureOut">
              <a:rPr lang="fr-FR" smtClean="0"/>
              <a:pPr/>
              <a:t>18/01/2018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43668"/>
            <a:ext cx="4342818" cy="344488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77331" y="6543668"/>
            <a:ext cx="4342818" cy="344488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3AFB6E25-4A50-4347-B2E5-AEF2B18133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818" cy="344488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77331" y="0"/>
            <a:ext cx="4342818" cy="344488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D6B27340-E0EF-4D1B-85CD-7FB06598047F}" type="datetimeFigureOut">
              <a:rPr lang="fr-FR" smtClean="0"/>
              <a:pPr/>
              <a:t>18/01/2018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7338" y="515938"/>
            <a:ext cx="1827212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002189" y="3272631"/>
            <a:ext cx="8017510" cy="3100388"/>
          </a:xfrm>
          <a:prstGeom prst="rect">
            <a:avLst/>
          </a:prstGeom>
        </p:spPr>
        <p:txBody>
          <a:bodyPr vert="horz" lIns="96634" tIns="48317" rIns="96634" bIns="48317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43668"/>
            <a:ext cx="4342818" cy="344488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77331" y="6543668"/>
            <a:ext cx="4342818" cy="344488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72D87146-7CDF-4B6C-BAC6-BBF7E07C14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095" y="3321891"/>
            <a:ext cx="6427074" cy="229215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190" y="6059595"/>
            <a:ext cx="5292884" cy="27327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E76E-A1E5-45E1-8B87-11943EABA70E}" type="datetimeFigureOut">
              <a:rPr lang="fr-FR" smtClean="0"/>
              <a:pPr/>
              <a:t>18/01/2018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B9FC-A6EC-43C8-A8C0-E2E4DEB269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E76E-A1E5-45E1-8B87-11943EABA70E}" type="datetimeFigureOut">
              <a:rPr lang="fr-FR" smtClean="0"/>
              <a:pPr/>
              <a:t>18/01/2018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B9FC-A6EC-43C8-A8C0-E2E4DEB269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481916" y="428237"/>
            <a:ext cx="1701284" cy="912404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78066" y="428237"/>
            <a:ext cx="4977831" cy="912404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E76E-A1E5-45E1-8B87-11943EABA70E}" type="datetimeFigureOut">
              <a:rPr lang="fr-FR" smtClean="0"/>
              <a:pPr/>
              <a:t>18/01/2018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B9FC-A6EC-43C8-A8C0-E2E4DEB269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E76E-A1E5-45E1-8B87-11943EABA70E}" type="datetimeFigureOut">
              <a:rPr lang="fr-FR" smtClean="0"/>
              <a:pPr/>
              <a:t>18/01/2018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B9FC-A6EC-43C8-A8C0-E2E4DEB269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288" y="4532325"/>
            <a:ext cx="6427074" cy="2339181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E76E-A1E5-45E1-8B87-11943EABA70E}" type="datetimeFigureOut">
              <a:rPr lang="fr-FR" smtClean="0"/>
              <a:pPr/>
              <a:t>18/01/2018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B9FC-A6EC-43C8-A8C0-E2E4DEB269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78064" y="2495128"/>
            <a:ext cx="3339558" cy="705715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843642" y="2495128"/>
            <a:ext cx="3339558" cy="705715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E76E-A1E5-45E1-8B87-11943EABA70E}" type="datetimeFigureOut">
              <a:rPr lang="fr-FR" smtClean="0"/>
              <a:pPr/>
              <a:t>18/01/2018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B9FC-A6EC-43C8-A8C0-E2E4DEB269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8" y="2393641"/>
            <a:ext cx="3340871" cy="99755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068" y="3391195"/>
            <a:ext cx="3340871" cy="61610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018" y="2393641"/>
            <a:ext cx="3342184" cy="99755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018" y="3391195"/>
            <a:ext cx="3342184" cy="61610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E76E-A1E5-45E1-8B87-11943EABA70E}" type="datetimeFigureOut">
              <a:rPr lang="fr-FR" smtClean="0"/>
              <a:pPr/>
              <a:t>18/01/2018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B9FC-A6EC-43C8-A8C0-E2E4DEB269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E76E-A1E5-45E1-8B87-11943EABA70E}" type="datetimeFigureOut">
              <a:rPr lang="fr-FR" smtClean="0"/>
              <a:pPr/>
              <a:t>18/01/2018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B9FC-A6EC-43C8-A8C0-E2E4DEB269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E76E-A1E5-45E1-8B87-11943EABA70E}" type="datetimeFigureOut">
              <a:rPr lang="fr-FR" smtClean="0"/>
              <a:pPr/>
              <a:t>18/01/2018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B9FC-A6EC-43C8-A8C0-E2E4DEB269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5" y="425759"/>
            <a:ext cx="2487604" cy="181193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244" y="425765"/>
            <a:ext cx="4226956" cy="912652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065" y="2237696"/>
            <a:ext cx="2487604" cy="731458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E76E-A1E5-45E1-8B87-11943EABA70E}" type="datetimeFigureOut">
              <a:rPr lang="fr-FR" smtClean="0"/>
              <a:pPr/>
              <a:t>18/01/2018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B9FC-A6EC-43C8-A8C0-E2E4DEB269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060" y="8369073"/>
            <a:ext cx="4536758" cy="125498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E76E-A1E5-45E1-8B87-11943EABA70E}" type="datetimeFigureOut">
              <a:rPr lang="fr-FR" smtClean="0"/>
              <a:pPr/>
              <a:t>18/01/2018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B9FC-A6EC-43C8-A8C0-E2E4DEB269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064" y="428233"/>
            <a:ext cx="6805137" cy="1782233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4" y="2495128"/>
            <a:ext cx="6805137" cy="7057150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066" y="9911204"/>
            <a:ext cx="1764295" cy="569326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0E76E-A1E5-45E1-8B87-11943EABA70E}" type="datetimeFigureOut">
              <a:rPr lang="fr-FR" smtClean="0"/>
              <a:pPr/>
              <a:t>18/01/2018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432" y="9911204"/>
            <a:ext cx="2394400" cy="569326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18908" y="9911204"/>
            <a:ext cx="1764295" cy="569326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6B9FC-A6EC-43C8-A8C0-E2E4DEB269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50917" y="10133001"/>
            <a:ext cx="3984298" cy="5603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randon 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1" y="0"/>
            <a:ext cx="7730734" cy="106839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48783" y="84809"/>
            <a:ext cx="2266769" cy="10854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9569" tIns="49785" rIns="99569" bIns="49785">
            <a:spAutoFit/>
          </a:bodyPr>
          <a:lstStyle/>
          <a:p>
            <a:pPr algn="ctr"/>
            <a:r>
              <a:rPr lang="fr-FR" sz="1600" b="1" i="1" dirty="0" smtClean="0"/>
              <a:t>21 </a:t>
            </a:r>
            <a:r>
              <a:rPr lang="fr-FR" sz="1600" b="1" i="1" dirty="0" err="1" smtClean="0"/>
              <a:t>ième</a:t>
            </a:r>
            <a:r>
              <a:rPr lang="fr-FR" sz="1600" b="1" i="1" dirty="0" smtClean="0"/>
              <a:t> </a:t>
            </a:r>
          </a:p>
          <a:p>
            <a:pPr algn="ctr"/>
            <a:r>
              <a:rPr lang="fr-FR" sz="1600" b="1" i="1" dirty="0" smtClean="0"/>
              <a:t>RANDONNEE ENTRE BRUYERE ET ROSEAUX                VTT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04767" y="1386260"/>
            <a:ext cx="2405884" cy="21780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9569" tIns="49785" rIns="99569" bIns="49785">
            <a:spAutoFit/>
          </a:bodyPr>
          <a:lstStyle/>
          <a:p>
            <a:r>
              <a:rPr lang="fr-FR" sz="1500" i="1" dirty="0" smtClean="0"/>
              <a:t>DEPART DU </a:t>
            </a:r>
            <a:r>
              <a:rPr lang="fr-FR" sz="1500" i="1" dirty="0" err="1" smtClean="0"/>
              <a:t>GîTE</a:t>
            </a:r>
            <a:r>
              <a:rPr lang="fr-FR" sz="1500" i="1" dirty="0" smtClean="0"/>
              <a:t> DE COUR CHEVERNY A PARTIR DE 8 HEURES</a:t>
            </a:r>
          </a:p>
          <a:p>
            <a:r>
              <a:rPr lang="fr-FR" sz="1500" i="1" dirty="0" smtClean="0"/>
              <a:t>RAVITAILLEMENT AU CHÂTEAU DE TROUSSAY JUSQU'A 12 HEURES</a:t>
            </a:r>
          </a:p>
          <a:p>
            <a:r>
              <a:rPr lang="fr-FR" sz="1500" i="1" dirty="0" smtClean="0"/>
              <a:t>ARRIVEE AU GÎTE DE COUR CHEVERNY JUSQU' A 13 HEURES</a:t>
            </a:r>
            <a:endParaRPr lang="fr-FR" sz="1500" dirty="0"/>
          </a:p>
        </p:txBody>
      </p:sp>
      <p:sp>
        <p:nvSpPr>
          <p:cNvPr id="10" name="Rectangle 9"/>
          <p:cNvSpPr/>
          <p:nvPr/>
        </p:nvSpPr>
        <p:spPr>
          <a:xfrm>
            <a:off x="114637" y="9114639"/>
            <a:ext cx="1508451" cy="6545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9569" tIns="49785" rIns="99569" bIns="49785">
            <a:spAutoFit/>
          </a:bodyPr>
          <a:lstStyle/>
          <a:p>
            <a:r>
              <a:rPr lang="fr-FR" sz="1200" i="1" dirty="0" smtClean="0"/>
              <a:t>Adhérent à la FFCT</a:t>
            </a:r>
          </a:p>
          <a:p>
            <a:r>
              <a:rPr lang="fr-FR" sz="1200" i="1" dirty="0" smtClean="0"/>
              <a:t>N° 06061</a:t>
            </a:r>
          </a:p>
          <a:p>
            <a:r>
              <a:rPr lang="fr-FR" sz="1200" i="1" dirty="0" smtClean="0"/>
              <a:t>Section de L' ESCCC</a:t>
            </a:r>
            <a:endParaRPr lang="fr-FR" sz="1200" dirty="0"/>
          </a:p>
        </p:txBody>
      </p:sp>
      <p:pic>
        <p:nvPicPr>
          <p:cNvPr id="11" name="Image 10" descr="affiche portail7ppt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556" y="7236718"/>
            <a:ext cx="1094795" cy="1041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 descr="logo ffc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223" y="36739"/>
            <a:ext cx="1152128" cy="113349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8223" y="5244867"/>
            <a:ext cx="122413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 smtClean="0"/>
              <a:t>20 KMS</a:t>
            </a:r>
          </a:p>
          <a:p>
            <a:r>
              <a:rPr lang="fr-FR" dirty="0" smtClean="0"/>
              <a:t>34 KMS  </a:t>
            </a:r>
          </a:p>
          <a:p>
            <a:r>
              <a:rPr lang="fr-FR" dirty="0" smtClean="0"/>
              <a:t>43 KMS</a:t>
            </a:r>
            <a:endParaRPr lang="fr-FR" dirty="0"/>
          </a:p>
        </p:txBody>
      </p:sp>
      <p:sp>
        <p:nvSpPr>
          <p:cNvPr id="14" name="Flèche droite 13"/>
          <p:cNvSpPr/>
          <p:nvPr/>
        </p:nvSpPr>
        <p:spPr>
          <a:xfrm>
            <a:off x="1059514" y="5346700"/>
            <a:ext cx="157707" cy="185686"/>
          </a:xfrm>
          <a:prstGeom prst="rightArrow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>
            <a:off x="1059514" y="5950625"/>
            <a:ext cx="157707" cy="185686"/>
          </a:xfrm>
          <a:prstGeom prst="right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>
            <a:off x="1054556" y="5666771"/>
            <a:ext cx="157707" cy="185686"/>
          </a:xfrm>
          <a:prstGeom prst="rightArrow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fr-FR"/>
          </a:p>
        </p:txBody>
      </p:sp>
      <p:sp>
        <p:nvSpPr>
          <p:cNvPr id="20" name="Flèche droite 19"/>
          <p:cNvSpPr/>
          <p:nvPr/>
        </p:nvSpPr>
        <p:spPr>
          <a:xfrm rot="20038716">
            <a:off x="5037504" y="5330827"/>
            <a:ext cx="157707" cy="185686"/>
          </a:xfrm>
          <a:prstGeom prst="right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fr-FR"/>
          </a:p>
        </p:txBody>
      </p:sp>
      <p:sp>
        <p:nvSpPr>
          <p:cNvPr id="21" name="Flèche droite 20"/>
          <p:cNvSpPr/>
          <p:nvPr/>
        </p:nvSpPr>
        <p:spPr>
          <a:xfrm rot="2334977">
            <a:off x="5438964" y="5447638"/>
            <a:ext cx="157707" cy="185686"/>
          </a:xfrm>
          <a:prstGeom prst="rightArrow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fr-FR"/>
          </a:p>
        </p:txBody>
      </p:sp>
      <p:sp>
        <p:nvSpPr>
          <p:cNvPr id="22" name="Flèche droite 21"/>
          <p:cNvSpPr/>
          <p:nvPr/>
        </p:nvSpPr>
        <p:spPr>
          <a:xfrm rot="9154832">
            <a:off x="4606615" y="5540408"/>
            <a:ext cx="157707" cy="185686"/>
          </a:xfrm>
          <a:prstGeom prst="rightArrow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fr-FR"/>
          </a:p>
        </p:txBody>
      </p:sp>
      <p:sp>
        <p:nvSpPr>
          <p:cNvPr id="36" name="Flèche droite 35"/>
          <p:cNvSpPr/>
          <p:nvPr/>
        </p:nvSpPr>
        <p:spPr>
          <a:xfrm rot="10800000">
            <a:off x="1548383" y="3459591"/>
            <a:ext cx="157707" cy="185686"/>
          </a:xfrm>
          <a:prstGeom prst="rightArrow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fr-FR"/>
          </a:p>
        </p:txBody>
      </p:sp>
      <p:sp>
        <p:nvSpPr>
          <p:cNvPr id="44" name="Flèche droite 43"/>
          <p:cNvSpPr/>
          <p:nvPr/>
        </p:nvSpPr>
        <p:spPr>
          <a:xfrm rot="1761600">
            <a:off x="2325863" y="1182279"/>
            <a:ext cx="157707" cy="185686"/>
          </a:xfrm>
          <a:prstGeom prst="rightArrow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fr-FR"/>
          </a:p>
        </p:txBody>
      </p:sp>
      <p:sp>
        <p:nvSpPr>
          <p:cNvPr id="45" name="Flèche droite 44"/>
          <p:cNvSpPr/>
          <p:nvPr/>
        </p:nvSpPr>
        <p:spPr>
          <a:xfrm rot="4660810">
            <a:off x="2329932" y="2185513"/>
            <a:ext cx="157707" cy="185686"/>
          </a:xfrm>
          <a:prstGeom prst="rightArrow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fr-FR"/>
          </a:p>
        </p:txBody>
      </p:sp>
      <p:sp>
        <p:nvSpPr>
          <p:cNvPr id="47" name="Flèche droite 46"/>
          <p:cNvSpPr/>
          <p:nvPr/>
        </p:nvSpPr>
        <p:spPr>
          <a:xfrm rot="1808062">
            <a:off x="4785521" y="8813956"/>
            <a:ext cx="157707" cy="185686"/>
          </a:xfrm>
          <a:prstGeom prst="right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fr-FR"/>
          </a:p>
        </p:txBody>
      </p:sp>
      <p:sp>
        <p:nvSpPr>
          <p:cNvPr id="50" name="Flèche droite 49"/>
          <p:cNvSpPr/>
          <p:nvPr/>
        </p:nvSpPr>
        <p:spPr>
          <a:xfrm rot="8529293">
            <a:off x="2634637" y="1701908"/>
            <a:ext cx="157707" cy="185686"/>
          </a:xfrm>
          <a:prstGeom prst="right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3780631" y="234132"/>
            <a:ext cx="69025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600" dirty="0" smtClean="0"/>
              <a:t>DEPART</a:t>
            </a:r>
          </a:p>
          <a:p>
            <a:pPr algn="ctr"/>
            <a:r>
              <a:rPr lang="fr-FR" sz="600" dirty="0" smtClean="0"/>
              <a:t>ARRIVEE</a:t>
            </a:r>
          </a:p>
          <a:p>
            <a:pPr algn="ctr"/>
            <a:r>
              <a:rPr lang="fr-FR" sz="600" dirty="0" smtClean="0"/>
              <a:t>COUR CHEVERNY</a:t>
            </a:r>
          </a:p>
        </p:txBody>
      </p:sp>
      <p:cxnSp>
        <p:nvCxnSpPr>
          <p:cNvPr id="64" name="Connecteur droit avec flèche 63"/>
          <p:cNvCxnSpPr>
            <a:stCxn id="63" idx="2"/>
          </p:cNvCxnSpPr>
          <p:nvPr/>
        </p:nvCxnSpPr>
        <p:spPr>
          <a:xfrm flipH="1">
            <a:off x="3996655" y="695797"/>
            <a:ext cx="129104" cy="4024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ZoneTexte 64"/>
          <p:cNvSpPr txBox="1"/>
          <p:nvPr/>
        </p:nvSpPr>
        <p:spPr>
          <a:xfrm>
            <a:off x="468263" y="2553252"/>
            <a:ext cx="72008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600" dirty="0" smtClean="0"/>
              <a:t>RAVITAILLEMENT</a:t>
            </a:r>
          </a:p>
          <a:p>
            <a:pPr algn="ctr"/>
            <a:r>
              <a:rPr lang="fr-FR" sz="600" dirty="0" smtClean="0"/>
              <a:t>CHÂTEAU DE TROUSSAY</a:t>
            </a:r>
            <a:endParaRPr lang="fr-FR" sz="600" dirty="0"/>
          </a:p>
        </p:txBody>
      </p:sp>
      <p:cxnSp>
        <p:nvCxnSpPr>
          <p:cNvPr id="66" name="Connecteur droit avec flèche 65"/>
          <p:cNvCxnSpPr>
            <a:stCxn id="65" idx="2"/>
          </p:cNvCxnSpPr>
          <p:nvPr/>
        </p:nvCxnSpPr>
        <p:spPr>
          <a:xfrm>
            <a:off x="828303" y="2922584"/>
            <a:ext cx="72008" cy="5519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0" y="10307548"/>
            <a:ext cx="623719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1600" i="1" dirty="0" smtClean="0"/>
              <a:t>AUTORISATION N80-3114CONVENTIONN°8792DU01/01/2004</a:t>
            </a:r>
            <a:endParaRPr lang="fr-FR" sz="1600" dirty="0"/>
          </a:p>
        </p:txBody>
      </p:sp>
      <p:sp>
        <p:nvSpPr>
          <p:cNvPr id="54" name="Flèche droite 53"/>
          <p:cNvSpPr/>
          <p:nvPr/>
        </p:nvSpPr>
        <p:spPr>
          <a:xfrm rot="7623961">
            <a:off x="2429044" y="1844344"/>
            <a:ext cx="157707" cy="185686"/>
          </a:xfrm>
          <a:prstGeom prst="rightArrow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fr-FR"/>
          </a:p>
        </p:txBody>
      </p:sp>
      <p:sp>
        <p:nvSpPr>
          <p:cNvPr id="56" name="Flèche droite 55"/>
          <p:cNvSpPr/>
          <p:nvPr/>
        </p:nvSpPr>
        <p:spPr>
          <a:xfrm rot="4251519">
            <a:off x="4130131" y="3625673"/>
            <a:ext cx="157707" cy="185686"/>
          </a:xfrm>
          <a:prstGeom prst="rightArrow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fr-FR"/>
          </a:p>
        </p:txBody>
      </p:sp>
      <p:sp>
        <p:nvSpPr>
          <p:cNvPr id="57" name="Flèche droite 56"/>
          <p:cNvSpPr/>
          <p:nvPr/>
        </p:nvSpPr>
        <p:spPr>
          <a:xfrm rot="4236746">
            <a:off x="3970626" y="3214075"/>
            <a:ext cx="157707" cy="185686"/>
          </a:xfrm>
          <a:prstGeom prst="right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fr-FR"/>
          </a:p>
        </p:txBody>
      </p:sp>
      <p:sp>
        <p:nvSpPr>
          <p:cNvPr id="59" name="Flèche droite 58"/>
          <p:cNvSpPr/>
          <p:nvPr/>
        </p:nvSpPr>
        <p:spPr>
          <a:xfrm rot="4063199">
            <a:off x="4049590" y="3417807"/>
            <a:ext cx="157707" cy="185686"/>
          </a:xfrm>
          <a:prstGeom prst="rightArrow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fr-FR"/>
          </a:p>
        </p:txBody>
      </p:sp>
      <p:sp>
        <p:nvSpPr>
          <p:cNvPr id="60" name="Flèche droite 59"/>
          <p:cNvSpPr/>
          <p:nvPr/>
        </p:nvSpPr>
        <p:spPr>
          <a:xfrm rot="8674628">
            <a:off x="5548039" y="6023291"/>
            <a:ext cx="157707" cy="185686"/>
          </a:xfrm>
          <a:prstGeom prst="right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fr-FR"/>
          </a:p>
        </p:txBody>
      </p:sp>
      <p:sp>
        <p:nvSpPr>
          <p:cNvPr id="61" name="Flèche droite 60"/>
          <p:cNvSpPr/>
          <p:nvPr/>
        </p:nvSpPr>
        <p:spPr>
          <a:xfrm rot="8457292">
            <a:off x="5765720" y="5879692"/>
            <a:ext cx="157707" cy="185686"/>
          </a:xfrm>
          <a:prstGeom prst="rightArrow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fr-FR"/>
          </a:p>
        </p:txBody>
      </p:sp>
      <p:sp>
        <p:nvSpPr>
          <p:cNvPr id="62" name="Flèche droite 61"/>
          <p:cNvSpPr/>
          <p:nvPr/>
        </p:nvSpPr>
        <p:spPr>
          <a:xfrm rot="7018805">
            <a:off x="4451696" y="6878418"/>
            <a:ext cx="157707" cy="185686"/>
          </a:xfrm>
          <a:prstGeom prst="right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fr-FR"/>
          </a:p>
        </p:txBody>
      </p:sp>
      <p:sp>
        <p:nvSpPr>
          <p:cNvPr id="67" name="Flèche droite 66"/>
          <p:cNvSpPr/>
          <p:nvPr/>
        </p:nvSpPr>
        <p:spPr>
          <a:xfrm rot="7268264">
            <a:off x="4625362" y="6521694"/>
            <a:ext cx="157707" cy="185686"/>
          </a:xfrm>
          <a:prstGeom prst="rightArrow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fr-FR"/>
          </a:p>
        </p:txBody>
      </p:sp>
      <p:sp>
        <p:nvSpPr>
          <p:cNvPr id="68" name="Flèche droite 67"/>
          <p:cNvSpPr/>
          <p:nvPr/>
        </p:nvSpPr>
        <p:spPr>
          <a:xfrm rot="14265608">
            <a:off x="2516704" y="6234177"/>
            <a:ext cx="157707" cy="185686"/>
          </a:xfrm>
          <a:prstGeom prst="right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fr-FR"/>
          </a:p>
        </p:txBody>
      </p:sp>
      <p:sp>
        <p:nvSpPr>
          <p:cNvPr id="69" name="Flèche droite 68"/>
          <p:cNvSpPr/>
          <p:nvPr/>
        </p:nvSpPr>
        <p:spPr>
          <a:xfrm rot="14265690">
            <a:off x="2614903" y="6378192"/>
            <a:ext cx="157707" cy="185686"/>
          </a:xfrm>
          <a:prstGeom prst="rightArrow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fr-FR"/>
          </a:p>
        </p:txBody>
      </p:sp>
      <p:sp>
        <p:nvSpPr>
          <p:cNvPr id="72" name="Flèche droite 71"/>
          <p:cNvSpPr/>
          <p:nvPr/>
        </p:nvSpPr>
        <p:spPr>
          <a:xfrm rot="14858987">
            <a:off x="2747613" y="5218076"/>
            <a:ext cx="157707" cy="185686"/>
          </a:xfrm>
          <a:prstGeom prst="rightArrow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fr-FR"/>
          </a:p>
        </p:txBody>
      </p:sp>
      <p:sp>
        <p:nvSpPr>
          <p:cNvPr id="73" name="Flèche droite 72"/>
          <p:cNvSpPr/>
          <p:nvPr/>
        </p:nvSpPr>
        <p:spPr>
          <a:xfrm rot="17129679">
            <a:off x="2242059" y="4123857"/>
            <a:ext cx="157707" cy="185686"/>
          </a:xfrm>
          <a:prstGeom prst="right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fr-FR"/>
          </a:p>
        </p:txBody>
      </p:sp>
      <p:sp>
        <p:nvSpPr>
          <p:cNvPr id="74" name="Flèche droite 73"/>
          <p:cNvSpPr/>
          <p:nvPr/>
        </p:nvSpPr>
        <p:spPr>
          <a:xfrm rot="16872494">
            <a:off x="2335413" y="4756646"/>
            <a:ext cx="157707" cy="185686"/>
          </a:xfrm>
          <a:prstGeom prst="rightArrow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fr-FR"/>
          </a:p>
        </p:txBody>
      </p:sp>
      <p:sp>
        <p:nvSpPr>
          <p:cNvPr id="75" name="Flèche droite 74"/>
          <p:cNvSpPr/>
          <p:nvPr/>
        </p:nvSpPr>
        <p:spPr>
          <a:xfrm rot="13569639">
            <a:off x="1598595" y="2999060"/>
            <a:ext cx="157707" cy="185686"/>
          </a:xfrm>
          <a:prstGeom prst="right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fr-FR"/>
          </a:p>
        </p:txBody>
      </p:sp>
      <p:sp>
        <p:nvSpPr>
          <p:cNvPr id="76" name="Flèche droite 75"/>
          <p:cNvSpPr/>
          <p:nvPr/>
        </p:nvSpPr>
        <p:spPr>
          <a:xfrm rot="13744679">
            <a:off x="1722805" y="3143203"/>
            <a:ext cx="157707" cy="185686"/>
          </a:xfrm>
          <a:prstGeom prst="rightArrow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fr-FR"/>
          </a:p>
        </p:txBody>
      </p:sp>
      <p:sp>
        <p:nvSpPr>
          <p:cNvPr id="78" name="Flèche droite 77"/>
          <p:cNvSpPr/>
          <p:nvPr/>
        </p:nvSpPr>
        <p:spPr>
          <a:xfrm rot="14353917">
            <a:off x="712076" y="3498614"/>
            <a:ext cx="157707" cy="185686"/>
          </a:xfrm>
          <a:prstGeom prst="rightArrow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fr-FR"/>
          </a:p>
        </p:txBody>
      </p:sp>
      <p:sp>
        <p:nvSpPr>
          <p:cNvPr id="81" name="Flèche droite 80"/>
          <p:cNvSpPr/>
          <p:nvPr/>
        </p:nvSpPr>
        <p:spPr>
          <a:xfrm rot="20099781">
            <a:off x="149900" y="2747068"/>
            <a:ext cx="157707" cy="185686"/>
          </a:xfrm>
          <a:prstGeom prst="rightArrow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fr-FR"/>
          </a:p>
        </p:txBody>
      </p:sp>
      <p:sp>
        <p:nvSpPr>
          <p:cNvPr id="82" name="Flèche droite 81"/>
          <p:cNvSpPr/>
          <p:nvPr/>
        </p:nvSpPr>
        <p:spPr>
          <a:xfrm rot="17620030">
            <a:off x="1155127" y="1332390"/>
            <a:ext cx="157707" cy="185686"/>
          </a:xfrm>
          <a:prstGeom prst="rightArrow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fr-FR"/>
          </a:p>
        </p:txBody>
      </p:sp>
      <p:sp>
        <p:nvSpPr>
          <p:cNvPr id="83" name="Flèche droite 82"/>
          <p:cNvSpPr/>
          <p:nvPr/>
        </p:nvSpPr>
        <p:spPr>
          <a:xfrm rot="3675778">
            <a:off x="940777" y="3927476"/>
            <a:ext cx="157707" cy="185686"/>
          </a:xfrm>
          <a:prstGeom prst="right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fr-FR"/>
          </a:p>
        </p:txBody>
      </p:sp>
      <p:sp>
        <p:nvSpPr>
          <p:cNvPr id="84" name="Flèche droite 83"/>
          <p:cNvSpPr/>
          <p:nvPr/>
        </p:nvSpPr>
        <p:spPr>
          <a:xfrm rot="3765597">
            <a:off x="1098976" y="4214334"/>
            <a:ext cx="157707" cy="185686"/>
          </a:xfrm>
          <a:prstGeom prst="rightArrow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fr-FR"/>
          </a:p>
        </p:txBody>
      </p:sp>
      <p:sp>
        <p:nvSpPr>
          <p:cNvPr id="85" name="Flèche droite 84"/>
          <p:cNvSpPr/>
          <p:nvPr/>
        </p:nvSpPr>
        <p:spPr>
          <a:xfrm rot="4548097">
            <a:off x="1412637" y="5497090"/>
            <a:ext cx="157707" cy="185686"/>
          </a:xfrm>
          <a:prstGeom prst="right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fr-FR"/>
          </a:p>
        </p:txBody>
      </p:sp>
      <p:sp>
        <p:nvSpPr>
          <p:cNvPr id="86" name="Flèche droite 85"/>
          <p:cNvSpPr/>
          <p:nvPr/>
        </p:nvSpPr>
        <p:spPr>
          <a:xfrm rot="6353250">
            <a:off x="1411276" y="5931178"/>
            <a:ext cx="157707" cy="185686"/>
          </a:xfrm>
          <a:prstGeom prst="rightArrow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fr-FR"/>
          </a:p>
        </p:txBody>
      </p:sp>
      <p:sp>
        <p:nvSpPr>
          <p:cNvPr id="87" name="Flèche droite 86"/>
          <p:cNvSpPr/>
          <p:nvPr/>
        </p:nvSpPr>
        <p:spPr>
          <a:xfrm rot="2722054">
            <a:off x="2308334" y="8040732"/>
            <a:ext cx="157707" cy="185686"/>
          </a:xfrm>
          <a:prstGeom prst="right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fr-FR"/>
          </a:p>
        </p:txBody>
      </p:sp>
      <p:sp>
        <p:nvSpPr>
          <p:cNvPr id="88" name="Flèche droite 87"/>
          <p:cNvSpPr/>
          <p:nvPr/>
        </p:nvSpPr>
        <p:spPr>
          <a:xfrm rot="1650696">
            <a:off x="3010572" y="8460805"/>
            <a:ext cx="157707" cy="185686"/>
          </a:xfrm>
          <a:prstGeom prst="rightArrow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fr-FR"/>
          </a:p>
        </p:txBody>
      </p:sp>
      <p:sp>
        <p:nvSpPr>
          <p:cNvPr id="90" name="Flèche droite 89"/>
          <p:cNvSpPr/>
          <p:nvPr/>
        </p:nvSpPr>
        <p:spPr>
          <a:xfrm rot="1290956">
            <a:off x="6689507" y="9833647"/>
            <a:ext cx="157707" cy="185686"/>
          </a:xfrm>
          <a:prstGeom prst="right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fr-FR"/>
          </a:p>
        </p:txBody>
      </p:sp>
      <p:sp>
        <p:nvSpPr>
          <p:cNvPr id="91" name="Flèche droite 90"/>
          <p:cNvSpPr/>
          <p:nvPr/>
        </p:nvSpPr>
        <p:spPr>
          <a:xfrm rot="12795252">
            <a:off x="6050877" y="8407698"/>
            <a:ext cx="157707" cy="185686"/>
          </a:xfrm>
          <a:prstGeom prst="right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fr-FR"/>
          </a:p>
        </p:txBody>
      </p:sp>
      <p:sp>
        <p:nvSpPr>
          <p:cNvPr id="92" name="Flèche droite 91"/>
          <p:cNvSpPr/>
          <p:nvPr/>
        </p:nvSpPr>
        <p:spPr>
          <a:xfrm rot="15837048">
            <a:off x="5342631" y="7142257"/>
            <a:ext cx="157707" cy="185686"/>
          </a:xfrm>
          <a:prstGeom prst="right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fr-FR"/>
          </a:p>
        </p:txBody>
      </p:sp>
      <p:sp>
        <p:nvSpPr>
          <p:cNvPr id="93" name="Flèche droite 92"/>
          <p:cNvSpPr/>
          <p:nvPr/>
        </p:nvSpPr>
        <p:spPr>
          <a:xfrm rot="15866041">
            <a:off x="5361212" y="7362231"/>
            <a:ext cx="157707" cy="185686"/>
          </a:xfrm>
          <a:prstGeom prst="rightArrow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fr-FR"/>
          </a:p>
        </p:txBody>
      </p:sp>
      <p:sp>
        <p:nvSpPr>
          <p:cNvPr id="94" name="Flèche droite 93"/>
          <p:cNvSpPr/>
          <p:nvPr/>
        </p:nvSpPr>
        <p:spPr>
          <a:xfrm rot="14465823">
            <a:off x="4983397" y="5799810"/>
            <a:ext cx="157707" cy="185686"/>
          </a:xfrm>
          <a:prstGeom prst="right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fr-FR"/>
          </a:p>
        </p:txBody>
      </p:sp>
      <p:sp>
        <p:nvSpPr>
          <p:cNvPr id="95" name="Flèche droite 94"/>
          <p:cNvSpPr/>
          <p:nvPr/>
        </p:nvSpPr>
        <p:spPr>
          <a:xfrm rot="14478145">
            <a:off x="5093951" y="6017786"/>
            <a:ext cx="157707" cy="185686"/>
          </a:xfrm>
          <a:prstGeom prst="rightArrow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fr-FR"/>
          </a:p>
        </p:txBody>
      </p:sp>
      <p:sp>
        <p:nvSpPr>
          <p:cNvPr id="96" name="Flèche droite 95"/>
          <p:cNvSpPr/>
          <p:nvPr/>
        </p:nvSpPr>
        <p:spPr>
          <a:xfrm rot="14802546">
            <a:off x="4503389" y="4642915"/>
            <a:ext cx="157707" cy="185686"/>
          </a:xfrm>
          <a:prstGeom prst="right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fr-FR"/>
          </a:p>
        </p:txBody>
      </p:sp>
      <p:sp>
        <p:nvSpPr>
          <p:cNvPr id="97" name="Flèche droite 96"/>
          <p:cNvSpPr/>
          <p:nvPr/>
        </p:nvSpPr>
        <p:spPr>
          <a:xfrm rot="14889894">
            <a:off x="4669479" y="5073553"/>
            <a:ext cx="157707" cy="185686"/>
          </a:xfrm>
          <a:prstGeom prst="rightArrow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fr-FR"/>
          </a:p>
        </p:txBody>
      </p:sp>
      <p:sp>
        <p:nvSpPr>
          <p:cNvPr id="98" name="Flèche droite 97"/>
          <p:cNvSpPr/>
          <p:nvPr/>
        </p:nvSpPr>
        <p:spPr>
          <a:xfrm rot="15564442">
            <a:off x="3731881" y="1959494"/>
            <a:ext cx="157707" cy="185686"/>
          </a:xfrm>
          <a:prstGeom prst="right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fr-FR"/>
          </a:p>
        </p:txBody>
      </p:sp>
      <p:sp>
        <p:nvSpPr>
          <p:cNvPr id="99" name="Flèche droite 98"/>
          <p:cNvSpPr/>
          <p:nvPr/>
        </p:nvSpPr>
        <p:spPr>
          <a:xfrm rot="15744757">
            <a:off x="3781350" y="2251882"/>
            <a:ext cx="157707" cy="185686"/>
          </a:xfrm>
          <a:prstGeom prst="rightArrow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fr-FR"/>
          </a:p>
        </p:txBody>
      </p:sp>
      <p:sp>
        <p:nvSpPr>
          <p:cNvPr id="77" name="Rectangle 76"/>
          <p:cNvSpPr/>
          <p:nvPr/>
        </p:nvSpPr>
        <p:spPr>
          <a:xfrm rot="20026188">
            <a:off x="4207224" y="8151710"/>
            <a:ext cx="1306173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Flèche droite 88"/>
          <p:cNvSpPr/>
          <p:nvPr/>
        </p:nvSpPr>
        <p:spPr>
          <a:xfrm rot="20106152">
            <a:off x="4410644" y="8253752"/>
            <a:ext cx="157707" cy="185686"/>
          </a:xfrm>
          <a:prstGeom prst="rightArrow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</TotalTime>
  <Words>66</Words>
  <Application>Microsoft Office PowerPoint</Application>
  <PresentationFormat>Personnalisé</PresentationFormat>
  <Paragraphs>17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 et JACQUES</dc:creator>
  <cp:lastModifiedBy>LILI et JACQUES</cp:lastModifiedBy>
  <cp:revision>39</cp:revision>
  <dcterms:created xsi:type="dcterms:W3CDTF">2014-05-23T09:52:13Z</dcterms:created>
  <dcterms:modified xsi:type="dcterms:W3CDTF">2018-01-18T13:24:02Z</dcterms:modified>
</cp:coreProperties>
</file>